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9.04.2018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9.04.2018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9.04.2018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9.04.2018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9.04.2018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9.04.2018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9.04.2018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9.04.2018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45719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r-TR" sz="8000" b="1" dirty="0" smtClean="0"/>
              <a:t>Başaracağına inan </a:t>
            </a:r>
            <a:endParaRPr lang="tr-TR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Şimdi ve burada ol. Başka zamanda </a:t>
            </a:r>
            <a:r>
              <a:rPr lang="tr-TR" smtClean="0"/>
              <a:t>ve başka yerde </a:t>
            </a:r>
            <a:r>
              <a:rPr lang="tr-TR" dirty="0" smtClean="0"/>
              <a:t>olma.</a:t>
            </a:r>
          </a:p>
          <a:p>
            <a:r>
              <a:rPr lang="tr-TR" b="1" dirty="0" smtClean="0"/>
              <a:t>Sınav esnasında çevrendeki kişilerin, hangi testi çözdüğü, kaç soru cevapladığı seni ilgilendirmez.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7200" dirty="0" smtClean="0"/>
              <a:t>Olumlu bakış</a:t>
            </a:r>
          </a:p>
          <a:p>
            <a:r>
              <a:rPr lang="tr-TR" sz="7200" dirty="0" smtClean="0"/>
              <a:t>Pozitif yaklaş</a:t>
            </a:r>
          </a:p>
          <a:p>
            <a:r>
              <a:rPr lang="tr-TR" sz="7200" dirty="0" smtClean="0"/>
              <a:t>Kendine güven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soru önemlidir ama hiçbir soru vazgeçilmez değildir.</a:t>
            </a:r>
          </a:p>
          <a:p>
            <a:r>
              <a:rPr lang="tr-TR" b="1" dirty="0" smtClean="0"/>
              <a:t>Karşılaştığınız zor sorularla inatlaşıp zaman kaybetmeyin. Çünkü </a:t>
            </a:r>
            <a:r>
              <a:rPr lang="tr-TR" b="1" u="sng" dirty="0" smtClean="0"/>
              <a:t>zor soruyu yapan değil çok soruyu yapan sınavı kazanır.</a:t>
            </a:r>
            <a:br>
              <a:rPr lang="tr-TR" b="1" u="sng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Yüksek net yaptığın deneme sınavlarında kullandığın yöntemleri kullan.</a:t>
            </a:r>
          </a:p>
          <a:p>
            <a:r>
              <a:rPr lang="tr-TR" dirty="0" smtClean="0"/>
              <a:t>Acemisi olduğun yeni yöntemleri kullanma.</a:t>
            </a:r>
          </a:p>
          <a:p>
            <a:r>
              <a:rPr lang="tr-TR" dirty="0" smtClean="0"/>
              <a:t>En iyi yaptığın testten başla.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Hızınızı belirli aralıklarda kontrol edin. Planladığınız süreyi kontrol ederek izleyin. (Örneğin her 25 soruda bir süreyi kontrol ediniz.)</a:t>
            </a:r>
          </a:p>
          <a:p>
            <a:r>
              <a:rPr lang="tr-TR" b="1" dirty="0" smtClean="0"/>
              <a:t>Kodlamaları en sona bırakma. Soru soru kodlamak da uygun değil.</a:t>
            </a:r>
          </a:p>
          <a:p>
            <a:r>
              <a:rPr lang="tr-TR" b="1" dirty="0" smtClean="0"/>
              <a:t>Grup grup kodlamalar yapılabilir.(10 soru v.b.)</a:t>
            </a:r>
          </a:p>
          <a:p>
            <a:r>
              <a:rPr lang="tr-TR" b="1" dirty="0" smtClean="0"/>
              <a:t>Ara ara kaydırmadığını test et.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Son güne kadar az da olsa çalışmaya devam et.</a:t>
            </a:r>
          </a:p>
          <a:p>
            <a:r>
              <a:rPr lang="tr-TR" dirty="0" smtClean="0"/>
              <a:t>Hafif </a:t>
            </a:r>
            <a:r>
              <a:rPr lang="tr-TR" dirty="0" err="1" smtClean="0"/>
              <a:t>yürüşler</a:t>
            </a:r>
            <a:r>
              <a:rPr lang="tr-TR" dirty="0" smtClean="0"/>
              <a:t> yap. Ama kendini çok yorma.</a:t>
            </a:r>
          </a:p>
          <a:p>
            <a:r>
              <a:rPr lang="tr-TR" dirty="0" smtClean="0"/>
              <a:t>Son günlerde bol bol meyve ye.</a:t>
            </a:r>
          </a:p>
          <a:p>
            <a:r>
              <a:rPr lang="tr-TR" dirty="0" smtClean="0"/>
              <a:t>Ağır yemeklerden kaçın.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5400" dirty="0" smtClean="0"/>
              <a:t>Senin her şeye gücün yetmez.</a:t>
            </a:r>
          </a:p>
          <a:p>
            <a:r>
              <a:rPr lang="tr-TR" sz="5400" dirty="0" smtClean="0"/>
              <a:t>Öyleyse sana ve </a:t>
            </a:r>
            <a:r>
              <a:rPr lang="tr-TR" sz="5400" dirty="0" err="1" smtClean="0"/>
              <a:t>herşeye</a:t>
            </a:r>
            <a:r>
              <a:rPr lang="tr-TR" sz="5400" dirty="0" smtClean="0"/>
              <a:t> gücü yetenden yardım talep et.</a:t>
            </a:r>
            <a:endParaRPr lang="tr-TR" sz="5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</TotalTime>
  <Words>178</Words>
  <PresentationFormat>Ekran Gösterisi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Gezinti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Konukoglu</dc:creator>
  <cp:lastModifiedBy>HP</cp:lastModifiedBy>
  <cp:revision>8</cp:revision>
  <dcterms:created xsi:type="dcterms:W3CDTF">2015-03-11T09:45:28Z</dcterms:created>
  <dcterms:modified xsi:type="dcterms:W3CDTF">2018-04-09T07:01:46Z</dcterms:modified>
</cp:coreProperties>
</file>